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5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2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39.png"/><Relationship Id="rId40" Type="http://schemas.openxmlformats.org/officeDocument/2006/relationships/image" Target="../media/image103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8" Type="http://schemas.openxmlformats.org/officeDocument/2006/relationships/image" Target="../media/image72.png"/><Relationship Id="rId3" Type="http://schemas.openxmlformats.org/officeDocument/2006/relationships/image" Target="../media/image59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8.png"/><Relationship Id="rId7" Type="http://schemas.openxmlformats.org/officeDocument/2006/relationships/image" Target="../media/image3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9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8.png"/><Relationship Id="rId7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8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54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4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.png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41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36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5" Type="http://schemas.openxmlformats.org/officeDocument/2006/relationships/image" Target="../media/image139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34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3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1.png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92.png"/><Relationship Id="rId3" Type="http://schemas.openxmlformats.org/officeDocument/2006/relationships/image" Target="../media/image34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7" Type="http://schemas.openxmlformats.org/officeDocument/2006/relationships/image" Target="../media/image146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86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5" Type="http://schemas.openxmlformats.org/officeDocument/2006/relationships/image" Target="../media/image183.png"/><Relationship Id="rId15" Type="http://schemas.openxmlformats.org/officeDocument/2006/relationships/image" Target="../media/image15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85.png"/><Relationship Id="rId19" Type="http://schemas.openxmlformats.org/officeDocument/2006/relationships/image" Target="../media/image155.png"/><Relationship Id="rId31" Type="http://schemas.openxmlformats.org/officeDocument/2006/relationships/image" Target="../media/image197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Relationship Id="rId14" Type="http://schemas.openxmlformats.org/officeDocument/2006/relationships/image" Target="../media/image15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8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4.png"/><Relationship Id="rId7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1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3396" y="7963436"/>
            <a:ext cx="2012909" cy="191978"/>
            <a:chOff x="-843396" y="7963436"/>
            <a:chExt cx="2012909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43396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7348" y="1943291"/>
            <a:ext cx="13081642" cy="45146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95183" y="1613050"/>
            <a:ext cx="4859819" cy="7467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6065" y="7837792"/>
            <a:ext cx="4577795" cy="442364"/>
            <a:chOff x="1316065" y="7837792"/>
            <a:chExt cx="4577795" cy="4423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1821" y="7793548"/>
              <a:ext cx="740643" cy="52694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5480" y="7818984"/>
              <a:ext cx="2469119" cy="507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067" y="8347914"/>
            <a:ext cx="4577793" cy="441403"/>
            <a:chOff x="1316067" y="8347914"/>
            <a:chExt cx="4577793" cy="4414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1823" y="8303670"/>
              <a:ext cx="721595" cy="5187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5480" y="8328146"/>
              <a:ext cx="2281348" cy="507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067" y="8888571"/>
            <a:ext cx="4577793" cy="441393"/>
            <a:chOff x="1316067" y="8888571"/>
            <a:chExt cx="4577793" cy="4413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823" y="8844327"/>
              <a:ext cx="764891" cy="51871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35480" y="8868794"/>
              <a:ext cx="1038653" cy="517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52120" y="4761073"/>
            <a:ext cx="15895010" cy="4519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68438" y="7852722"/>
            <a:ext cx="3922193" cy="3884148"/>
            <a:chOff x="-1368438" y="7852722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8438" y="7852722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9377" y="149833"/>
            <a:ext cx="11642242" cy="9986048"/>
            <a:chOff x="5959377" y="149833"/>
            <a:chExt cx="11642242" cy="9986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28573" y="1190890"/>
              <a:ext cx="7073046" cy="7944448"/>
              <a:chOff x="10528573" y="1190890"/>
              <a:chExt cx="7073046" cy="79444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573" y="1190890"/>
                <a:ext cx="7073046" cy="79444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59377" y="1190890"/>
              <a:ext cx="4164485" cy="7137234"/>
              <a:chOff x="5959377" y="1190890"/>
              <a:chExt cx="4164485" cy="713723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59377" y="1190890"/>
                <a:ext cx="4164485" cy="71372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79499" y="6837612"/>
              <a:ext cx="3377080" cy="1108854"/>
              <a:chOff x="6379499" y="6837612"/>
              <a:chExt cx="3377080" cy="11088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79499" y="6837612"/>
                <a:ext cx="3377080" cy="11088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20240" y="6550161"/>
              <a:ext cx="120186" cy="2138447"/>
              <a:chOff x="10720240" y="6550161"/>
              <a:chExt cx="120186" cy="21384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0720240" y="6550161"/>
                <a:ext cx="120186" cy="213844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0187" y="6968971"/>
              <a:ext cx="2607102" cy="54183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379499" y="4642972"/>
              <a:ext cx="3328489" cy="1223269"/>
              <a:chOff x="6379499" y="4642972"/>
              <a:chExt cx="3328489" cy="12232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79499" y="4642972"/>
                <a:ext cx="3328489" cy="122326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0385" y="4712592"/>
              <a:ext cx="1810086" cy="55257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8099" y="5237715"/>
              <a:ext cx="1708116" cy="40280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431488" y="2075793"/>
              <a:ext cx="120186" cy="2043361"/>
              <a:chOff x="10431488" y="2075793"/>
              <a:chExt cx="120186" cy="20433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431488" y="2075793"/>
                <a:ext cx="120186" cy="20433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79499" y="2538433"/>
              <a:ext cx="3377080" cy="1108854"/>
              <a:chOff x="6379499" y="2538433"/>
              <a:chExt cx="3377080" cy="110885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79499" y="2538433"/>
                <a:ext cx="3377080" cy="110885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0191" y="2669802"/>
              <a:ext cx="2548274" cy="54183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200492" y="1425810"/>
              <a:ext cx="3734787" cy="781745"/>
              <a:chOff x="6200492" y="1425810"/>
              <a:chExt cx="3734787" cy="78174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00492" y="1425810"/>
                <a:ext cx="3734787" cy="78174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59726" y="1552616"/>
              <a:ext cx="2146790" cy="51722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680140" y="1427092"/>
              <a:ext cx="6769439" cy="7453535"/>
              <a:chOff x="10680140" y="1427092"/>
              <a:chExt cx="6769439" cy="745353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2093178" y="1427092"/>
                <a:ext cx="3734787" cy="781745"/>
                <a:chOff x="12093178" y="1427092"/>
                <a:chExt cx="3734787" cy="78174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093178" y="1427092"/>
                  <a:ext cx="3734787" cy="78174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52412" y="1541567"/>
                <a:ext cx="2252409" cy="517228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1543368" y="2597028"/>
                <a:ext cx="5376736" cy="1765435"/>
                <a:chOff x="11543368" y="2597028"/>
                <a:chExt cx="5376736" cy="1765435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543368" y="2597028"/>
                  <a:ext cx="5376736" cy="1765435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21271" y="2806177"/>
                <a:ext cx="4207012" cy="855279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53998" y="3461107"/>
                <a:ext cx="3387487" cy="616944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10680140" y="5358149"/>
                <a:ext cx="3377080" cy="1753693"/>
                <a:chOff x="10680140" y="5358149"/>
                <a:chExt cx="3377080" cy="1753693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2406590" y="6277455"/>
                  <a:ext cx="120186" cy="834386"/>
                  <a:chOff x="12406590" y="6277455"/>
                  <a:chExt cx="120186" cy="834386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-10800000">
                    <a:off x="12406590" y="6277455"/>
                    <a:ext cx="120186" cy="83438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0680140" y="5358149"/>
                  <a:ext cx="3377080" cy="1108854"/>
                  <a:chOff x="10680140" y="5358149"/>
                  <a:chExt cx="3377080" cy="1108854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0680140" y="5358149"/>
                    <a:ext cx="3377080" cy="110885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14072498" y="5358149"/>
                <a:ext cx="3377080" cy="1753693"/>
                <a:chOff x="14072498" y="5358149"/>
                <a:chExt cx="3377080" cy="1753693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15798948" y="6277455"/>
                  <a:ext cx="120186" cy="834386"/>
                  <a:chOff x="15798948" y="6277455"/>
                  <a:chExt cx="120186" cy="834386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-10800000">
                    <a:off x="15798948" y="6277455"/>
                    <a:ext cx="120186" cy="83438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14072498" y="5358149"/>
                  <a:ext cx="3377080" cy="1108854"/>
                  <a:chOff x="14072498" y="5358149"/>
                  <a:chExt cx="3377080" cy="1108854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4072498" y="5358149"/>
                    <a:ext cx="3377080" cy="110885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657925" y="5452525"/>
                <a:ext cx="2156721" cy="541836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161248" y="5913198"/>
                <a:ext cx="3252210" cy="377762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5721541" y="4362463"/>
                <a:ext cx="161778" cy="1093372"/>
                <a:chOff x="15721541" y="4362463"/>
                <a:chExt cx="161778" cy="1093372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10800000">
                  <a:off x="15721541" y="4362463"/>
                  <a:ext cx="161778" cy="1093372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242094" y="5662282"/>
                <a:ext cx="2193769" cy="541836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11672753" y="7115192"/>
                <a:ext cx="5376736" cy="1765435"/>
                <a:chOff x="11672753" y="7115192"/>
                <a:chExt cx="5376736" cy="176543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672753" y="7115192"/>
                  <a:ext cx="5376736" cy="1765435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150691" y="7324342"/>
                <a:ext cx="4207003" cy="853003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284738" y="8053256"/>
                <a:ext cx="3524735" cy="61694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42145" y="3155166"/>
              <a:ext cx="2214705" cy="37776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03803" y="7475797"/>
              <a:ext cx="1902010" cy="377762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7910708" y="5919087"/>
              <a:ext cx="120186" cy="918526"/>
              <a:chOff x="7910708" y="5919087"/>
              <a:chExt cx="120186" cy="91852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910708" y="5919087"/>
                <a:ext cx="120186" cy="91852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255819" y="149833"/>
              <a:ext cx="161778" cy="9986048"/>
              <a:chOff x="10255819" y="149833"/>
              <a:chExt cx="161778" cy="9986048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0255819" y="5503088"/>
                <a:ext cx="161778" cy="4632794"/>
                <a:chOff x="10255819" y="5503088"/>
                <a:chExt cx="161778" cy="4632794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0800000">
                  <a:off x="10255819" y="5503088"/>
                  <a:ext cx="161778" cy="4632794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0269630" y="149833"/>
                <a:ext cx="143281" cy="5316857"/>
                <a:chOff x="10269630" y="149833"/>
                <a:chExt cx="143281" cy="5316857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0269630" y="149833"/>
                  <a:ext cx="143281" cy="53168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70489" y="2869888"/>
              <a:ext cx="781884" cy="575398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78012" y="7386304"/>
              <a:ext cx="781884" cy="575398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91000" y="7383833"/>
              <a:ext cx="736417" cy="575398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98064" y="2867419"/>
              <a:ext cx="592742" cy="57539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16523" y="3893520"/>
            <a:ext cx="6530321" cy="530107"/>
            <a:chOff x="816523" y="3893520"/>
            <a:chExt cx="6530321" cy="53010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5417" y="3836379"/>
              <a:ext cx="4361747" cy="67161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816523" y="4109689"/>
              <a:ext cx="160149" cy="160149"/>
              <a:chOff x="816523" y="4109689"/>
              <a:chExt cx="160149" cy="160149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16523" y="410968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816520" y="4577990"/>
            <a:ext cx="6530318" cy="535215"/>
            <a:chOff x="816520" y="4577990"/>
            <a:chExt cx="6530318" cy="53521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5887" y="4520849"/>
              <a:ext cx="3816375" cy="659794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816520" y="4794152"/>
              <a:ext cx="160149" cy="160149"/>
              <a:chOff x="816520" y="4794152"/>
              <a:chExt cx="160149" cy="160149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16520" y="4794152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816520" y="5213239"/>
            <a:ext cx="6530321" cy="530107"/>
            <a:chOff x="816520" y="5213239"/>
            <a:chExt cx="6530321" cy="53010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65890" y="5156098"/>
              <a:ext cx="4353566" cy="671614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816520" y="5429401"/>
              <a:ext cx="160149" cy="160149"/>
              <a:chOff x="816520" y="5429401"/>
              <a:chExt cx="160149" cy="160149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16520" y="5429401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97423" y="2748281"/>
            <a:ext cx="3313343" cy="114885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824767" y="5791781"/>
            <a:ext cx="6530318" cy="534803"/>
            <a:chOff x="824767" y="5791781"/>
            <a:chExt cx="6530318" cy="53480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3658" y="5734639"/>
              <a:ext cx="2787900" cy="678271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824767" y="6007943"/>
              <a:ext cx="160149" cy="160149"/>
              <a:chOff x="824767" y="6007943"/>
              <a:chExt cx="160149" cy="160149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24767" y="6007943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8993197"/>
            <a:ext cx="3683606" cy="1296691"/>
            <a:chOff x="14611632" y="8993197"/>
            <a:chExt cx="3683606" cy="1296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8993197"/>
              <a:ext cx="3683606" cy="1296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8438" y="7852722"/>
            <a:ext cx="3922193" cy="3884148"/>
            <a:chOff x="-1368438" y="7852722"/>
            <a:chExt cx="3922193" cy="3884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8438" y="7852722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423" y="2748279"/>
            <a:ext cx="2172952" cy="1114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47105" y="247625"/>
            <a:ext cx="13806330" cy="9844885"/>
            <a:chOff x="2647105" y="247625"/>
            <a:chExt cx="13806330" cy="9844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105" y="247625"/>
              <a:ext cx="13806330" cy="9844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68438" y="7852722"/>
            <a:ext cx="3922193" cy="3884148"/>
            <a:chOff x="-1368438" y="7852722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8438" y="7852722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423" y="2748279"/>
            <a:ext cx="2603648" cy="1139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7567" y="1546810"/>
            <a:ext cx="6530319" cy="534803"/>
            <a:chOff x="4817567" y="1546810"/>
            <a:chExt cx="6530319" cy="5348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6458" y="1489668"/>
              <a:ext cx="1374252" cy="65922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817567" y="1762969"/>
              <a:ext cx="160149" cy="160149"/>
              <a:chOff x="4817567" y="1762969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7567" y="176296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951916" y="1546810"/>
            <a:ext cx="6530275" cy="534803"/>
            <a:chOff x="10951916" y="1546810"/>
            <a:chExt cx="6530275" cy="534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0763" y="1489668"/>
              <a:ext cx="957224" cy="6497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951916" y="1762966"/>
              <a:ext cx="160149" cy="160149"/>
              <a:chOff x="10951916" y="1762966"/>
              <a:chExt cx="160149" cy="1601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51916" y="1762966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985821" y="2843514"/>
            <a:ext cx="6171429" cy="3430701"/>
            <a:chOff x="3985821" y="2843514"/>
            <a:chExt cx="6171429" cy="34307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5821" y="2843514"/>
              <a:ext cx="6171429" cy="3430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82007" y="3159299"/>
            <a:ext cx="6171429" cy="3114917"/>
            <a:chOff x="10282007" y="3159299"/>
            <a:chExt cx="6171429" cy="31149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2007" y="3159299"/>
              <a:ext cx="6171429" cy="311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3679" y="3194669"/>
            <a:ext cx="4281295" cy="1132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9239" y="5263296"/>
            <a:ext cx="7045805" cy="10373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8912" y="4614676"/>
            <a:ext cx="6530326" cy="535066"/>
            <a:chOff x="9468912" y="4614676"/>
            <a:chExt cx="6530326" cy="5350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7811" y="4557535"/>
              <a:ext cx="4228109" cy="73313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68912" y="4830844"/>
              <a:ext cx="160149" cy="160149"/>
              <a:chOff x="9468912" y="4830844"/>
              <a:chExt cx="160149" cy="1601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68912" y="4830844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49326" y="2664522"/>
            <a:ext cx="7736193" cy="4714792"/>
            <a:chOff x="649326" y="2664522"/>
            <a:chExt cx="7736193" cy="47147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326" y="2664522"/>
              <a:ext cx="7736193" cy="4714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4347" y="812133"/>
            <a:ext cx="4506038" cy="1132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48277" y="1958527"/>
            <a:ext cx="6530323" cy="535066"/>
            <a:chOff x="4048277" y="1958527"/>
            <a:chExt cx="6530323" cy="5350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7172" y="1901386"/>
              <a:ext cx="2834071" cy="6664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048277" y="2174693"/>
              <a:ext cx="160149" cy="160149"/>
              <a:chOff x="4048277" y="2174693"/>
              <a:chExt cx="160149" cy="1601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48277" y="2174693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7644" y="2732784"/>
            <a:ext cx="15470426" cy="6371837"/>
            <a:chOff x="1407644" y="2732784"/>
            <a:chExt cx="15470426" cy="6371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7644" y="2732784"/>
              <a:ext cx="15470426" cy="6371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845676" cy="32897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351635" cy="145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19800" cy="11310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524" y="2811297"/>
            <a:ext cx="6566214" cy="2440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315" y="3033204"/>
            <a:ext cx="133333" cy="1606115"/>
            <a:chOff x="796315" y="3033204"/>
            <a:chExt cx="133333" cy="1606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315" y="3033204"/>
              <a:ext cx="133333" cy="1606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9405" y="1644766"/>
            <a:ext cx="5224454" cy="3643807"/>
            <a:chOff x="11999405" y="1644766"/>
            <a:chExt cx="5224454" cy="3643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9405" y="1644766"/>
              <a:ext cx="5224454" cy="3643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6010" y="1778099"/>
            <a:ext cx="3973162" cy="6171429"/>
            <a:chOff x="7766010" y="1778099"/>
            <a:chExt cx="397316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6010" y="1778099"/>
              <a:ext cx="397316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315" y="5406545"/>
            <a:ext cx="6563964" cy="4000381"/>
            <a:chOff x="796315" y="5406545"/>
            <a:chExt cx="6563964" cy="4000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315" y="5406545"/>
              <a:ext cx="6563964" cy="4000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30680" y="9061649"/>
            <a:ext cx="3683606" cy="1237763"/>
            <a:chOff x="14630680" y="9061649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0680" y="9061649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19800" cy="11310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497" y="3781620"/>
            <a:ext cx="6566214" cy="2440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8" y="4003527"/>
            <a:ext cx="133333" cy="1606115"/>
            <a:chOff x="914288" y="4003527"/>
            <a:chExt cx="133333" cy="1606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8" y="4003527"/>
              <a:ext cx="133333" cy="1606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1039" y="483178"/>
            <a:ext cx="5478653" cy="9319359"/>
            <a:chOff x="8161039" y="483178"/>
            <a:chExt cx="5478653" cy="93193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039" y="483178"/>
              <a:ext cx="5478653" cy="93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329" y="3134924"/>
            <a:ext cx="12741881" cy="2319174"/>
            <a:chOff x="737329" y="3134924"/>
            <a:chExt cx="12741881" cy="23191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45877" y="3531779"/>
              <a:ext cx="9731996" cy="1583340"/>
              <a:chOff x="3745877" y="3531779"/>
              <a:chExt cx="9731996" cy="15833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45877" y="3531779"/>
                <a:ext cx="9731996" cy="15833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37329" y="3196955"/>
              <a:ext cx="7442248" cy="2252988"/>
              <a:chOff x="737329" y="3196955"/>
              <a:chExt cx="7442248" cy="22529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7329" y="3196955"/>
                <a:ext cx="7442248" cy="225298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6292" y="3092878"/>
              <a:ext cx="825137" cy="478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431" y="1433012"/>
            <a:ext cx="4104190" cy="2031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497" y="3781620"/>
            <a:ext cx="5606357" cy="12401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8" y="4003527"/>
            <a:ext cx="133333" cy="1228070"/>
            <a:chOff x="914288" y="4003527"/>
            <a:chExt cx="133333" cy="12280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8" y="4003527"/>
              <a:ext cx="133333" cy="12280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8" y="5142857"/>
            <a:ext cx="12086164" cy="4528150"/>
            <a:chOff x="914288" y="5142857"/>
            <a:chExt cx="12086164" cy="45281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8" y="5142857"/>
              <a:ext cx="12086164" cy="4528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667" y="4935215"/>
            <a:ext cx="14141362" cy="3989421"/>
            <a:chOff x="1666667" y="4935215"/>
            <a:chExt cx="14141362" cy="3989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6667" y="4935215"/>
              <a:ext cx="14141362" cy="3989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3480752" cy="19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2381" y="1528248"/>
            <a:ext cx="12794124" cy="2724427"/>
            <a:chOff x="5052381" y="1528248"/>
            <a:chExt cx="12794124" cy="2724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381" y="1528248"/>
              <a:ext cx="12794124" cy="2724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826609" cy="32897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7935" y="5005527"/>
            <a:ext cx="9641388" cy="1443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8" y="4003527"/>
            <a:ext cx="133333" cy="1228070"/>
            <a:chOff x="914288" y="4003527"/>
            <a:chExt cx="133333" cy="12280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8" y="4003527"/>
              <a:ext cx="133333" cy="1228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986" y="4256155"/>
            <a:ext cx="1317386" cy="1773404"/>
            <a:chOff x="-58986" y="4256155"/>
            <a:chExt cx="1317386" cy="1773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986" y="4256155"/>
              <a:ext cx="1317386" cy="1773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1907" y="1433012"/>
            <a:ext cx="3480752" cy="1997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7531" y="1640994"/>
            <a:ext cx="5682364" cy="6543328"/>
            <a:chOff x="7677531" y="1640994"/>
            <a:chExt cx="5682364" cy="65433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7531" y="1640994"/>
              <a:ext cx="5682364" cy="65433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497" y="3781620"/>
            <a:ext cx="5296766" cy="1206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386" y="6080320"/>
            <a:ext cx="5341603" cy="2379134"/>
            <a:chOff x="1317386" y="6080320"/>
            <a:chExt cx="5341603" cy="23791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17386" y="6080320"/>
              <a:ext cx="4561358" cy="417557"/>
              <a:chOff x="1317386" y="6080320"/>
              <a:chExt cx="4561358" cy="4175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7386" y="6080320"/>
                <a:ext cx="4561358" cy="4175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98065" y="6565405"/>
              <a:ext cx="570170" cy="417557"/>
              <a:chOff x="3598065" y="6565405"/>
              <a:chExt cx="570170" cy="4175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98065" y="6565405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168235" y="6566463"/>
              <a:ext cx="570170" cy="417557"/>
              <a:chOff x="4168235" y="6566463"/>
              <a:chExt cx="570170" cy="4175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68235" y="6566463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57725" y="6565405"/>
              <a:ext cx="570170" cy="417557"/>
              <a:chOff x="2457725" y="6565405"/>
              <a:chExt cx="570170" cy="41755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57725" y="6565405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27895" y="6566463"/>
              <a:ext cx="570170" cy="417557"/>
              <a:chOff x="3027895" y="6566463"/>
              <a:chExt cx="570170" cy="4175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27895" y="6566463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7386" y="6565405"/>
              <a:ext cx="570170" cy="417557"/>
              <a:chOff x="1317386" y="6565405"/>
              <a:chExt cx="570170" cy="4175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7386" y="6565405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87556" y="6566463"/>
              <a:ext cx="570170" cy="417557"/>
              <a:chOff x="1887556" y="6566463"/>
              <a:chExt cx="570170" cy="4175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87556" y="6566463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738404" y="6565405"/>
              <a:ext cx="570170" cy="417557"/>
              <a:chOff x="4738404" y="6565405"/>
              <a:chExt cx="570170" cy="4175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38404" y="6565405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308574" y="6566463"/>
              <a:ext cx="570170" cy="417557"/>
              <a:chOff x="5308574" y="6566463"/>
              <a:chExt cx="570170" cy="4175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08574" y="6566463"/>
                <a:ext cx="570170" cy="41755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738404" y="7023886"/>
              <a:ext cx="570170" cy="822129"/>
              <a:chOff x="4738404" y="7023886"/>
              <a:chExt cx="570170" cy="82212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738404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9866" y="7230239"/>
              <a:ext cx="419635" cy="37996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308574" y="7023886"/>
              <a:ext cx="570170" cy="822129"/>
              <a:chOff x="5308574" y="7023886"/>
              <a:chExt cx="570170" cy="8221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08574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36" y="7230239"/>
              <a:ext cx="419635" cy="37996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598065" y="7023886"/>
              <a:ext cx="570170" cy="822129"/>
              <a:chOff x="3598065" y="7023886"/>
              <a:chExt cx="570170" cy="8221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98065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9527" y="7230239"/>
              <a:ext cx="419635" cy="37996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4168235" y="7023886"/>
              <a:ext cx="570170" cy="822129"/>
              <a:chOff x="4168235" y="7023886"/>
              <a:chExt cx="570170" cy="82212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68235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9696" y="7230239"/>
              <a:ext cx="419635" cy="37996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2457725" y="7023886"/>
              <a:ext cx="570170" cy="822129"/>
              <a:chOff x="2457725" y="7023886"/>
              <a:chExt cx="570170" cy="82212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57725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9187" y="7230239"/>
              <a:ext cx="419635" cy="37996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3027895" y="7023886"/>
              <a:ext cx="570170" cy="822129"/>
              <a:chOff x="3027895" y="7023886"/>
              <a:chExt cx="570170" cy="8221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27895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9357" y="7230239"/>
              <a:ext cx="419635" cy="379968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317386" y="7023886"/>
              <a:ext cx="570170" cy="822129"/>
              <a:chOff x="1317386" y="7023886"/>
              <a:chExt cx="570170" cy="82212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7386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848" y="7230239"/>
              <a:ext cx="419635" cy="379968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887556" y="7023886"/>
              <a:ext cx="570170" cy="822129"/>
              <a:chOff x="1887556" y="7023886"/>
              <a:chExt cx="570170" cy="82212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87556" y="7023886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9017" y="7230239"/>
              <a:ext cx="419635" cy="379968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6082" y="7511638"/>
              <a:ext cx="661542" cy="360475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1565" y="8111472"/>
              <a:ext cx="312304" cy="360475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5851" y="8111472"/>
              <a:ext cx="312304" cy="360475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86232" y="8111472"/>
              <a:ext cx="467237" cy="360475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26461" y="8111472"/>
              <a:ext cx="312304" cy="360475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6537" y="8111472"/>
              <a:ext cx="312304" cy="360475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0842" y="8111472"/>
              <a:ext cx="331351" cy="360475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1194" y="8111472"/>
              <a:ext cx="448189" cy="360475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1442" y="8111472"/>
              <a:ext cx="331351" cy="360475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60632" y="6544383"/>
              <a:ext cx="425523" cy="371361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6032" y="6563431"/>
              <a:ext cx="526180" cy="371361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2956" y="6544383"/>
              <a:ext cx="399856" cy="37136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3003" y="6544383"/>
              <a:ext cx="425523" cy="371361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975" y="6544383"/>
              <a:ext cx="526180" cy="371361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55337" y="6544383"/>
              <a:ext cx="399856" cy="371361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33832" y="6544383"/>
              <a:ext cx="425523" cy="371361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7794" y="6544383"/>
              <a:ext cx="488084" cy="371361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4724" y="6070054"/>
              <a:ext cx="1044332" cy="409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806" y="3495068"/>
            <a:ext cx="16356623" cy="5557058"/>
            <a:chOff x="768806" y="3495068"/>
            <a:chExt cx="16356623" cy="55570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06" y="3495068"/>
              <a:ext cx="16356623" cy="55570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3480752" cy="19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648" y="4093180"/>
            <a:ext cx="18056419" cy="3515022"/>
            <a:chOff x="114648" y="4093180"/>
            <a:chExt cx="18056419" cy="3515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48" y="4093180"/>
              <a:ext cx="18056419" cy="3515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3480752" cy="19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8387" y="1249080"/>
            <a:ext cx="8984444" cy="7787554"/>
            <a:chOff x="8018387" y="1249080"/>
            <a:chExt cx="8984444" cy="77875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8387" y="1249080"/>
              <a:ext cx="8984444" cy="77875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1" y="879055"/>
            <a:ext cx="6353741" cy="2241392"/>
            <a:chOff x="11428571" y="879055"/>
            <a:chExt cx="6353741" cy="2241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1" y="879055"/>
              <a:ext cx="6353741" cy="22413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3638390" cy="2031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497" y="3781620"/>
            <a:ext cx="6304966" cy="1831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8" y="4003527"/>
            <a:ext cx="133333" cy="1606115"/>
            <a:chOff x="914288" y="4003527"/>
            <a:chExt cx="133333" cy="1606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8" y="4003527"/>
              <a:ext cx="133333" cy="1606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073" y="4404900"/>
            <a:ext cx="794946" cy="1767936"/>
            <a:chOff x="525073" y="4404900"/>
            <a:chExt cx="794946" cy="17679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73" y="4404900"/>
              <a:ext cx="794946" cy="1767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376" y="6768765"/>
            <a:ext cx="7933250" cy="1411850"/>
            <a:chOff x="635376" y="6768765"/>
            <a:chExt cx="7933250" cy="1411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376" y="6768765"/>
              <a:ext cx="7933250" cy="1411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54505" y="1910664"/>
            <a:ext cx="6171429" cy="1004056"/>
            <a:chOff x="11554505" y="1910664"/>
            <a:chExt cx="6171429" cy="10040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4505" y="1910664"/>
              <a:ext cx="6171429" cy="1004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02124" y="925109"/>
            <a:ext cx="2816129" cy="598427"/>
            <a:chOff x="11602124" y="925109"/>
            <a:chExt cx="2816129" cy="5984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2124" y="925109"/>
              <a:ext cx="2816129" cy="5984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92600" y="1607754"/>
            <a:ext cx="2616058" cy="284526"/>
            <a:chOff x="11592600" y="1607754"/>
            <a:chExt cx="2616058" cy="2845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2600" y="1607754"/>
              <a:ext cx="2616058" cy="2845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18387" y="3177590"/>
            <a:ext cx="9415754" cy="5276780"/>
            <a:chOff x="8018387" y="3177590"/>
            <a:chExt cx="9415754" cy="52767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8387" y="3177590"/>
              <a:ext cx="9415754" cy="52767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40219" y="1585390"/>
            <a:ext cx="2553091" cy="302646"/>
            <a:chOff x="14640219" y="1585390"/>
            <a:chExt cx="2553091" cy="3026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40219" y="1585390"/>
              <a:ext cx="2553091" cy="3026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99295" y="6172836"/>
            <a:ext cx="3588190" cy="3553385"/>
            <a:chOff x="14099295" y="6172836"/>
            <a:chExt cx="3588190" cy="35533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99295" y="6172836"/>
              <a:ext cx="3588190" cy="3553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8387" y="1249080"/>
            <a:ext cx="8984444" cy="7787554"/>
            <a:chOff x="8018387" y="1249080"/>
            <a:chExt cx="8984444" cy="77875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8387" y="1249080"/>
              <a:ext cx="8984444" cy="77875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571" y="879055"/>
            <a:ext cx="6353741" cy="2241392"/>
            <a:chOff x="11428571" y="879055"/>
            <a:chExt cx="6353741" cy="2241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571" y="879055"/>
              <a:ext cx="6353741" cy="22413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3638390" cy="2031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497" y="3781620"/>
            <a:ext cx="6304966" cy="1831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8" y="4003527"/>
            <a:ext cx="133333" cy="1606115"/>
            <a:chOff x="914288" y="4003527"/>
            <a:chExt cx="133333" cy="1606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8" y="4003527"/>
              <a:ext cx="133333" cy="1606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073" y="4404900"/>
            <a:ext cx="794946" cy="1767936"/>
            <a:chOff x="525073" y="4404900"/>
            <a:chExt cx="794946" cy="17679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73" y="4404900"/>
              <a:ext cx="794946" cy="1767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376" y="6768765"/>
            <a:ext cx="7933250" cy="1411850"/>
            <a:chOff x="635376" y="6768765"/>
            <a:chExt cx="7933250" cy="1411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376" y="6768765"/>
              <a:ext cx="7933250" cy="14118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54505" y="1910664"/>
            <a:ext cx="6171429" cy="1004056"/>
            <a:chOff x="11554505" y="1910664"/>
            <a:chExt cx="6171429" cy="10040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4505" y="1910664"/>
              <a:ext cx="6171429" cy="1004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02124" y="925109"/>
            <a:ext cx="2816129" cy="598427"/>
            <a:chOff x="11602124" y="925109"/>
            <a:chExt cx="2816129" cy="5984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2124" y="925109"/>
              <a:ext cx="2816129" cy="5984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92600" y="1607754"/>
            <a:ext cx="2616058" cy="284526"/>
            <a:chOff x="11592600" y="1607754"/>
            <a:chExt cx="2616058" cy="2845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2600" y="1607754"/>
              <a:ext cx="2616058" cy="2845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18387" y="3177590"/>
            <a:ext cx="9415754" cy="5276780"/>
            <a:chOff x="8018387" y="3177590"/>
            <a:chExt cx="9415754" cy="52767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8387" y="3177590"/>
              <a:ext cx="9415754" cy="52767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40219" y="1585390"/>
            <a:ext cx="2553091" cy="302646"/>
            <a:chOff x="14640219" y="1585390"/>
            <a:chExt cx="2553091" cy="3026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40219" y="1585390"/>
              <a:ext cx="2553091" cy="3026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99295" y="6172836"/>
            <a:ext cx="3588190" cy="3553385"/>
            <a:chOff x="14099295" y="6172836"/>
            <a:chExt cx="3588190" cy="35533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99295" y="6172836"/>
              <a:ext cx="3588190" cy="3553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1907" y="1433012"/>
            <a:ext cx="3471229" cy="20066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0497" y="3781620"/>
            <a:ext cx="5876223" cy="1240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8" y="4003527"/>
            <a:ext cx="133333" cy="1228070"/>
            <a:chOff x="914288" y="4003527"/>
            <a:chExt cx="133333" cy="1228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8" y="4003527"/>
              <a:ext cx="133333" cy="1228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6682" y="398669"/>
            <a:ext cx="10403680" cy="9272338"/>
            <a:chOff x="6956682" y="398669"/>
            <a:chExt cx="10403680" cy="92723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682" y="398669"/>
              <a:ext cx="10403680" cy="9272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07" y="1433012"/>
            <a:ext cx="1650438" cy="10923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0973" y="3781620"/>
            <a:ext cx="3513995" cy="1206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8" y="4003527"/>
            <a:ext cx="133333" cy="1228070"/>
            <a:chOff x="914288" y="4003527"/>
            <a:chExt cx="133333" cy="1228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8" y="4003527"/>
              <a:ext cx="133333" cy="1228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67" y="7032161"/>
            <a:ext cx="9731755" cy="822129"/>
            <a:chOff x="1666667" y="7032161"/>
            <a:chExt cx="9731755" cy="8221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58082" y="7032161"/>
              <a:ext cx="570170" cy="822129"/>
              <a:chOff x="10258082" y="7032161"/>
              <a:chExt cx="570170" cy="8221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58082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9544" y="7238514"/>
              <a:ext cx="419635" cy="37996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828252" y="7032161"/>
              <a:ext cx="570170" cy="822129"/>
              <a:chOff x="10828252" y="7032161"/>
              <a:chExt cx="570170" cy="8221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28252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9714" y="7238514"/>
              <a:ext cx="419635" cy="37996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17743" y="7032161"/>
              <a:ext cx="570170" cy="822129"/>
              <a:chOff x="9117743" y="7032161"/>
              <a:chExt cx="570170" cy="8221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7743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9205" y="7238514"/>
              <a:ext cx="419635" cy="37996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687912" y="7032161"/>
              <a:ext cx="570170" cy="822129"/>
              <a:chOff x="9687912" y="7032161"/>
              <a:chExt cx="570170" cy="8221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87912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9374" y="7238514"/>
              <a:ext cx="419635" cy="37996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977403" y="7032161"/>
              <a:ext cx="570170" cy="822129"/>
              <a:chOff x="7977403" y="7032161"/>
              <a:chExt cx="570170" cy="8221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7403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8865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547573" y="7032161"/>
              <a:ext cx="570170" cy="822129"/>
              <a:chOff x="8547573" y="7032161"/>
              <a:chExt cx="570170" cy="8221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47573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9035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837064" y="7032161"/>
              <a:ext cx="570170" cy="822129"/>
              <a:chOff x="6837064" y="7032161"/>
              <a:chExt cx="570170" cy="8221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37064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8525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407233" y="7032161"/>
              <a:ext cx="570170" cy="822129"/>
              <a:chOff x="7407233" y="7032161"/>
              <a:chExt cx="570170" cy="8221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07233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8695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087685" y="7032161"/>
              <a:ext cx="570170" cy="822129"/>
              <a:chOff x="5087685" y="7032161"/>
              <a:chExt cx="570170" cy="82212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87685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9147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657855" y="7032161"/>
              <a:ext cx="570170" cy="822129"/>
              <a:chOff x="5657855" y="7032161"/>
              <a:chExt cx="570170" cy="8221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57855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9315" y="7238515"/>
              <a:ext cx="429111" cy="37996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947346" y="7032161"/>
              <a:ext cx="570170" cy="822129"/>
              <a:chOff x="3947346" y="7032161"/>
              <a:chExt cx="570170" cy="82212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47346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8808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4517515" y="7032161"/>
              <a:ext cx="570170" cy="822129"/>
              <a:chOff x="4517515" y="7032161"/>
              <a:chExt cx="570170" cy="82212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17515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8977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807006" y="7032161"/>
              <a:ext cx="570170" cy="822129"/>
              <a:chOff x="2807006" y="7032161"/>
              <a:chExt cx="570170" cy="82212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07006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468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377176" y="7032161"/>
              <a:ext cx="570170" cy="822129"/>
              <a:chOff x="3377176" y="7032161"/>
              <a:chExt cx="570170" cy="82212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77176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8638" y="7238514"/>
              <a:ext cx="419635" cy="37996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666667" y="7032161"/>
              <a:ext cx="570170" cy="822129"/>
              <a:chOff x="1666667" y="7032161"/>
              <a:chExt cx="570170" cy="82212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6667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129" y="7238514"/>
              <a:ext cx="419635" cy="37996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2236836" y="7032161"/>
              <a:ext cx="570170" cy="822129"/>
              <a:chOff x="2236836" y="7032161"/>
              <a:chExt cx="570170" cy="82212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6836" y="7032161"/>
                <a:ext cx="570170" cy="822129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8298" y="7238514"/>
              <a:ext cx="419635" cy="37996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7941" y="6331551"/>
            <a:ext cx="1736663" cy="56204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1303" y="6331551"/>
            <a:ext cx="1698568" cy="56204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65760" y="7519913"/>
            <a:ext cx="661542" cy="36047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01243" y="8119748"/>
            <a:ext cx="312304" cy="36047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5529" y="8119748"/>
            <a:ext cx="312304" cy="36047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5910" y="8119748"/>
            <a:ext cx="467237" cy="36047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6138" y="8119748"/>
            <a:ext cx="312304" cy="36047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96215" y="8119748"/>
            <a:ext cx="312304" cy="360475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0519" y="8119748"/>
            <a:ext cx="331351" cy="36047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00872" y="8119748"/>
            <a:ext cx="448189" cy="36047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41119" y="8119748"/>
            <a:ext cx="331351" cy="36047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12262" y="8119748"/>
            <a:ext cx="312304" cy="36047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34376" y="8119748"/>
            <a:ext cx="312304" cy="36047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34729" y="8119748"/>
            <a:ext cx="547180" cy="36047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39034" y="8119748"/>
            <a:ext cx="509085" cy="36047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89110" y="8119748"/>
            <a:ext cx="547180" cy="360475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29348" y="8119748"/>
            <a:ext cx="428132" cy="360475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07474" y="8119748"/>
            <a:ext cx="440380" cy="36047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08835" y="8119748"/>
            <a:ext cx="441732" cy="36047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133092" y="5509670"/>
            <a:ext cx="6171429" cy="551750"/>
            <a:chOff x="7133092" y="5509670"/>
            <a:chExt cx="6171429" cy="55175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3092" y="5509670"/>
              <a:ext cx="6171429" cy="5517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153320" y="3004224"/>
            <a:ext cx="6171429" cy="2298754"/>
            <a:chOff x="7153320" y="3004224"/>
            <a:chExt cx="6171429" cy="2298754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53320" y="3004224"/>
              <a:ext cx="6171429" cy="2298754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37855" y="6899941"/>
            <a:ext cx="2059361" cy="102475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606378" y="7032161"/>
            <a:ext cx="677092" cy="822129"/>
            <a:chOff x="5606378" y="7032161"/>
            <a:chExt cx="677092" cy="8221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06378" y="7032161"/>
              <a:ext cx="677092" cy="822129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69955" y="7250145"/>
            <a:ext cx="337809" cy="38741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142425" y="1973916"/>
            <a:ext cx="8011531" cy="1030308"/>
            <a:chOff x="7142425" y="1973916"/>
            <a:chExt cx="8011531" cy="103030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42425" y="1973916"/>
              <a:ext cx="8011531" cy="1030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1548867" cy="1067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497" y="3781620"/>
            <a:ext cx="3778290" cy="1831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8" y="4003527"/>
            <a:ext cx="133333" cy="1228070"/>
            <a:chOff x="914288" y="4003527"/>
            <a:chExt cx="133333" cy="1228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8" y="4003527"/>
              <a:ext cx="133333" cy="1228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977" y="4371593"/>
            <a:ext cx="762622" cy="1059197"/>
            <a:chOff x="532977" y="4371593"/>
            <a:chExt cx="762622" cy="10591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77" y="4371593"/>
              <a:ext cx="762622" cy="1059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06071" y="2496078"/>
            <a:ext cx="6473572" cy="1628445"/>
            <a:chOff x="5906071" y="2496078"/>
            <a:chExt cx="6473572" cy="16284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6071" y="2496078"/>
              <a:ext cx="6473572" cy="16284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5733" y="1736009"/>
            <a:ext cx="6171429" cy="552307"/>
            <a:chOff x="5805733" y="1736009"/>
            <a:chExt cx="6171429" cy="5523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5733" y="1736009"/>
              <a:ext cx="6171429" cy="552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8639" y="4683013"/>
            <a:ext cx="3647733" cy="575958"/>
            <a:chOff x="6018639" y="4683013"/>
            <a:chExt cx="3647733" cy="5759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8639" y="4683013"/>
              <a:ext cx="3647733" cy="5759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5733" y="5917563"/>
            <a:ext cx="8480782" cy="2528815"/>
            <a:chOff x="5805733" y="5917563"/>
            <a:chExt cx="8480782" cy="25288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5733" y="5917563"/>
              <a:ext cx="8480782" cy="2528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2951448" cy="1137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467298" cy="7506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8" y="1508288"/>
            <a:ext cx="5030334" cy="746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7464" y="931264"/>
            <a:ext cx="11730672" cy="3227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9461" y="4488270"/>
            <a:ext cx="1834848" cy="183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2477" y="4488270"/>
            <a:ext cx="1844381" cy="1833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4573" y="5058706"/>
            <a:ext cx="3868708" cy="656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2345756" cy="666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84996"/>
            <a:ext cx="1844381" cy="183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24573" y="7255430"/>
            <a:ext cx="3665822" cy="666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431" y="1433012"/>
            <a:ext cx="3133733" cy="1149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811" y="2419554"/>
            <a:ext cx="4576384" cy="1326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698" y="1171019"/>
            <a:ext cx="7777330" cy="3971838"/>
            <a:chOff x="7230698" y="1171019"/>
            <a:chExt cx="7777330" cy="39718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0698" y="1171019"/>
              <a:ext cx="7777330" cy="3971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667" y="5094835"/>
            <a:ext cx="6497269" cy="1709472"/>
            <a:chOff x="1666667" y="5094835"/>
            <a:chExt cx="6497269" cy="1709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2055" y="5045312"/>
              <a:ext cx="6245576" cy="18264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66667" y="5256638"/>
              <a:ext cx="160149" cy="160149"/>
              <a:chOff x="1666667" y="5256638"/>
              <a:chExt cx="160149" cy="1601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6667" y="5256638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5028" y="2380470"/>
            <a:ext cx="10042716" cy="3468888"/>
            <a:chOff x="7665028" y="2380470"/>
            <a:chExt cx="10042716" cy="3468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028" y="2380470"/>
              <a:ext cx="10042716" cy="3468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142686" cy="1073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0020" y="2897506"/>
            <a:ext cx="6083461" cy="3113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6667" y="3119411"/>
            <a:ext cx="133333" cy="2753756"/>
            <a:chOff x="1666667" y="3119411"/>
            <a:chExt cx="133333" cy="27537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667" y="3119411"/>
              <a:ext cx="133333" cy="2753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630" y="7420170"/>
            <a:ext cx="16643531" cy="993644"/>
            <a:chOff x="1065630" y="7420170"/>
            <a:chExt cx="16643531" cy="9936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630" y="7420170"/>
              <a:ext cx="16643531" cy="993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630" y="6369048"/>
            <a:ext cx="16642115" cy="1099486"/>
            <a:chOff x="1065630" y="6369048"/>
            <a:chExt cx="16642115" cy="10994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630" y="6369048"/>
              <a:ext cx="16642115" cy="1099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431" y="1433012"/>
            <a:ext cx="5142771" cy="1092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9472" y="5578603"/>
            <a:ext cx="6037462" cy="2445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6118" y="5800508"/>
            <a:ext cx="133333" cy="2146613"/>
            <a:chOff x="1326118" y="5800508"/>
            <a:chExt cx="133333" cy="2146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118" y="5800508"/>
              <a:ext cx="133333" cy="2146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8638" y="6787623"/>
            <a:ext cx="274961" cy="1159498"/>
            <a:chOff x="1188638" y="6787623"/>
            <a:chExt cx="274961" cy="1159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638" y="6787623"/>
              <a:ext cx="274961" cy="115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5346" y="2035708"/>
            <a:ext cx="9035112" cy="3366858"/>
            <a:chOff x="7875346" y="2035708"/>
            <a:chExt cx="9035112" cy="33668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5346" y="2035708"/>
              <a:ext cx="9035112" cy="33668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549" y="6318048"/>
            <a:ext cx="458903" cy="939150"/>
            <a:chOff x="1000549" y="6318048"/>
            <a:chExt cx="458903" cy="9391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549" y="6318048"/>
              <a:ext cx="458903" cy="939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074" y="3188987"/>
            <a:ext cx="6497272" cy="1699902"/>
            <a:chOff x="1378074" y="3188987"/>
            <a:chExt cx="6497272" cy="16999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3465" y="3139464"/>
              <a:ext cx="5748595" cy="18158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78074" y="3350789"/>
              <a:ext cx="160149" cy="160149"/>
              <a:chOff x="1378074" y="3350789"/>
              <a:chExt cx="160149" cy="1601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8074" y="3350789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316114" cy="32897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5167616" cy="1451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68438" y="7852722"/>
            <a:ext cx="3922193" cy="3884148"/>
            <a:chOff x="-1368438" y="7852722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8438" y="7852722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523" y="3893524"/>
            <a:ext cx="6530325" cy="534803"/>
            <a:chOff x="816523" y="3893524"/>
            <a:chExt cx="6530325" cy="534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420" y="3836382"/>
              <a:ext cx="2693871" cy="75446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16523" y="4109689"/>
              <a:ext cx="160149" cy="160149"/>
              <a:chOff x="816523" y="4109689"/>
              <a:chExt cx="160149" cy="1601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523" y="410968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16520" y="4577990"/>
            <a:ext cx="6530318" cy="534803"/>
            <a:chOff x="816520" y="4577990"/>
            <a:chExt cx="6530318" cy="534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87" y="4520849"/>
              <a:ext cx="4750680" cy="74493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16520" y="4794152"/>
              <a:ext cx="160149" cy="160149"/>
              <a:chOff x="816520" y="4794152"/>
              <a:chExt cx="160149" cy="1601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520" y="479415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423" y="2748279"/>
            <a:ext cx="4884657" cy="1139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68438" y="7852722"/>
            <a:ext cx="3922193" cy="3884148"/>
            <a:chOff x="-1368438" y="7852722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8438" y="7852722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1632" y="9052125"/>
            <a:ext cx="3683606" cy="1237763"/>
            <a:chOff x="14611632" y="9052125"/>
            <a:chExt cx="3683606" cy="1237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1632" y="9052125"/>
              <a:ext cx="3683606" cy="1237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523" y="3893524"/>
            <a:ext cx="6530325" cy="534803"/>
            <a:chOff x="816523" y="3893524"/>
            <a:chExt cx="6530325" cy="534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896" y="3836382"/>
              <a:ext cx="4412071" cy="69731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16523" y="4109689"/>
              <a:ext cx="160149" cy="160149"/>
              <a:chOff x="816523" y="4109689"/>
              <a:chExt cx="160149" cy="1601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523" y="410968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16520" y="4577990"/>
            <a:ext cx="6530318" cy="534803"/>
            <a:chOff x="816520" y="4577990"/>
            <a:chExt cx="6530318" cy="534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411" y="4520849"/>
              <a:ext cx="2615823" cy="7544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16520" y="4794152"/>
              <a:ext cx="160149" cy="160149"/>
              <a:chOff x="816520" y="4794152"/>
              <a:chExt cx="160149" cy="1601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520" y="4794152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16520" y="5213238"/>
            <a:ext cx="6530318" cy="534803"/>
            <a:chOff x="816520" y="5213238"/>
            <a:chExt cx="6530318" cy="5348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887" y="5156096"/>
              <a:ext cx="3261538" cy="65922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16520" y="5429401"/>
              <a:ext cx="160149" cy="160149"/>
              <a:chOff x="816520" y="5429401"/>
              <a:chExt cx="160149" cy="160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520" y="5429401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423" y="2748279"/>
            <a:ext cx="3490467" cy="1148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4767" y="5791781"/>
            <a:ext cx="6530318" cy="534803"/>
            <a:chOff x="824767" y="5791781"/>
            <a:chExt cx="6530318" cy="5348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658" y="5734639"/>
              <a:ext cx="772119" cy="65922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24767" y="6007943"/>
              <a:ext cx="160149" cy="160149"/>
              <a:chOff x="824767" y="6007943"/>
              <a:chExt cx="160149" cy="1601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4767" y="6007943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23407" y="6320600"/>
            <a:ext cx="6530317" cy="534803"/>
            <a:chOff x="823407" y="6320600"/>
            <a:chExt cx="6530317" cy="5348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296" y="6263458"/>
              <a:ext cx="4646767" cy="69731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23407" y="6536759"/>
              <a:ext cx="160149" cy="160149"/>
              <a:chOff x="823407" y="6536759"/>
              <a:chExt cx="160149" cy="1601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3407" y="6536759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김병찬</cp:lastModifiedBy>
  <cp:revision>2</cp:revision>
  <dcterms:created xsi:type="dcterms:W3CDTF">2023-04-03T16:40:56Z</dcterms:created>
  <dcterms:modified xsi:type="dcterms:W3CDTF">2023-04-03T07:42:26Z</dcterms:modified>
</cp:coreProperties>
</file>